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8" r:id="rId13"/>
    <p:sldId id="267" r:id="rId14"/>
    <p:sldId id="272" r:id="rId15"/>
    <p:sldId id="269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36EE2-029C-D358-5658-420CB1833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67253-024C-CE76-1F93-D5DCF5FC1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FFDAF-40D1-A715-4025-F94871F1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4D387-F9A7-6021-E062-A2AADF73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D2041-FA82-3A73-AC53-A1D50C7A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3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9FC5E-492C-EA87-3DED-DB150CBE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31B1A8-4A47-AC1F-074C-079A363A4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99FA4F-42BD-DE28-21DF-17D49496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4E600-1933-980E-E3E6-0AD96DB3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A7927C-5A1D-2AD1-0FD0-C9CE1D08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A8EAB1-82EC-BA7A-4A4C-2E0BFAF1D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447340-DE57-D85A-829B-A383EA193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DA8E1-DA3C-55D9-884D-D5C17EEBA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7056A-53D9-4CD7-D6FC-3046A49F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03B6F-21A7-8E69-EC60-0B4830F4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3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2FAFD-9B2F-B4DA-B0C5-1DDA139E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1C055-2105-E44F-2799-F6BB57DAA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E87A2F-A828-FDD0-B216-717B5B6C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B62D8-7DFE-4084-CC5B-22012E5B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16F08-159D-2DD8-7783-2B581118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3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12814-D4CB-D5AA-402D-55E96D8D6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036680-E127-CE44-E8D6-F1E40682D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97DA6-7B53-AC56-764B-9F00E7AA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5A58C-E610-1656-EDEC-523F208A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FEF0F-1866-1CE3-1CC9-E360F330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40698-9314-958E-AAFB-A80CC910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35B096-1531-330A-927A-CFE0F8FBD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584E04-1FAE-34D3-4B88-2A0992EBE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0D5B2-DEC9-10CC-0AC8-26597FE6E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AB77D1-19C4-CDEE-B908-1E47BDE3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3B82A7-F154-2FC8-A78F-A21966EE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3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A0C36-2A0A-729D-8780-EAA19D03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420F63-2592-EF48-EDCE-DB1E7059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6FFC7A-E1D5-34D6-1DE1-1CE3281EA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AE5FB9-4E4E-77FF-5A10-3A662659E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B72373-6C6B-2505-B3E5-C5D224628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868B9B-0E81-F221-5F68-EE4C1B34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D25B81-BDDE-933E-5A49-877B11ED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E97F97-3D05-59ED-F113-A5D310DC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8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E44FF-ABD1-3D7D-A61B-BC39D7E9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E55948-3F4F-3A67-1D28-65657B6F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34C875-87D4-CD5E-E7E9-045B01A2A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7A7041-CA36-4F03-EB23-E887FD55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7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80C9C1-E007-B406-F4B9-CFE2ADD2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118F21-9565-0625-E649-D667E82B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9C816-54E1-5E4E-1A26-8445F36B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04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90919-22F8-1D09-80F2-E9B0F893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F19A7-E543-9B24-BE41-137738794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81D944-3C58-70AD-BC91-0F6A04E90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850551-4C62-C1B3-D0BE-F0950BF0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AC4079-B39D-C8D0-BBC8-6E8F6AE2D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24D09-63C3-DBB6-BCC9-013343D5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60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9F497-88AF-F4EC-F327-6E09B8E2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14B8C4-557C-20AC-16E2-0E4EFE8DF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41148B-4509-8E97-3B12-85C0AFB4B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166E87-1811-153E-2B07-37F1E82D3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331A4-B309-0F82-568D-F64C6496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F0C2C-AE23-D062-6645-F09ABF57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10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83A40E-B601-BFB5-A586-3D2230C8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42D472-BD21-45EB-42B2-634F1730C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50873C-CD7A-68D5-4070-B71F07D84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444117-BB65-4CFF-B952-72B15795F1B1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E1EF5-7C1F-8857-6225-EEBCCE415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9880B-5A06-525F-F81A-1D80D8305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B702F9-71C3-472B-8E54-8949E8C1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09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62EC2-D435-D671-97AC-4CB1182DF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DEAB0C-5BFF-A5C6-13DB-9BC0726D8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8D3294-690C-9E6D-4573-7C69AE1F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9" y="0"/>
            <a:ext cx="11376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9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FE41D-3AAA-416A-0042-20A30BC9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91BB8-1A66-4495-5FE6-3145D0DD0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5DD76-D259-B03D-5974-90F29B12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2" y="0"/>
            <a:ext cx="12144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04A92-66D2-6706-27D5-B4703700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402495-97E1-6950-9B43-CAC0DED04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56916E-1397-6748-0322-9CF812BC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7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CA907-CC80-688C-E32C-3135D2AB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AB62C-CA32-90A5-F27E-939BF18B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26320D-96E2-7870-C09C-B74BA5E2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33"/>
            <a:ext cx="12192000" cy="66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260C1-D320-9BC8-1455-EA1441C0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3776B-B0BA-5B60-5E60-93D3F7C0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993F0B-2B7F-C2F5-2B65-34CDE335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9" y="0"/>
            <a:ext cx="12117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7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0EC9D-DF49-CEF3-47CC-CABCBF93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19626-B1A5-459C-A8CB-028CF38BF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586139-CB63-C6AB-13EB-810A4509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604"/>
            <a:ext cx="12192000" cy="5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rome_1u6rlfhaoa">
            <a:hlinkClick r:id="" action="ppaction://media"/>
            <a:extLst>
              <a:ext uri="{FF2B5EF4-FFF2-40B4-BE49-F238E27FC236}">
                <a16:creationId xmlns:a16="http://schemas.microsoft.com/office/drawing/2014/main" id="{B6D4564C-5A43-135F-F31C-5DDC272A4F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5743" y="967496"/>
            <a:ext cx="9180513" cy="4351338"/>
          </a:xfrm>
        </p:spPr>
      </p:pic>
    </p:spTree>
    <p:extLst>
      <p:ext uri="{BB962C8B-B14F-4D97-AF65-F5344CB8AC3E}">
        <p14:creationId xmlns:p14="http://schemas.microsoft.com/office/powerpoint/2010/main" val="18761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7" y="861646"/>
            <a:ext cx="10809368" cy="49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E0D79-3D0B-2D98-9CB6-466A0A0A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BC62E5-918E-8F4D-DEBE-FB25C844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6CEF3-D3CF-EB2A-0A2A-782A23926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9" y="0"/>
            <a:ext cx="11898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7D0DB-DF4B-49EB-ED43-E1DEFE27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A30CE-679E-C20D-9717-5BA99C2C3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B3782B-D286-FF3E-1D2C-4F070600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" y="0"/>
            <a:ext cx="12178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20EA1-81FE-41D9-872A-F3D86B7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73ABC-55DF-56FC-170C-A66DD5ED8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6AA23F-B5D7-2202-1C21-E4CDF914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6" y="0"/>
            <a:ext cx="11833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2832D-38E8-D902-9149-32838B6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F91F8-DB61-39BC-C521-5C5C9AE5A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DD144-C34E-E30F-E82E-97594513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61"/>
            <a:ext cx="12192000" cy="65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4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CC402-A57E-889C-A768-61D58287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2F744-E6FA-72D6-18B4-4649B3B0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14FACD-B98E-ABBE-3AD1-26C01AF6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60" y="0"/>
            <a:ext cx="10724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171EB-3A77-42D8-4162-556ACB73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B0577-6384-46F6-C94C-974E7971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AA82A0-9D20-90EF-82C2-4EE24D80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677"/>
            <a:ext cx="12192000" cy="629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7E0E5-6F39-CB9E-9E5C-06224B2B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505FDE-8D2D-5B10-10CE-06C031806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CCC886-95B1-284E-11D0-66221BB7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96"/>
            <a:ext cx="12192000" cy="66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D6143-E468-CA81-ABA1-9A9DA7F6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4CF25-1EED-A352-CDB2-A963A15C4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ED14B-A466-D279-8591-1C671DA2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86" y="0"/>
            <a:ext cx="11216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0</Words>
  <Application>Microsoft Office PowerPoint</Application>
  <PresentationFormat>와이드스크린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이용재</dc:creator>
  <cp:lastModifiedBy>SSAFY</cp:lastModifiedBy>
  <cp:revision>2</cp:revision>
  <dcterms:created xsi:type="dcterms:W3CDTF">2024-05-23T15:35:07Z</dcterms:created>
  <dcterms:modified xsi:type="dcterms:W3CDTF">2024-05-24T03:51:08Z</dcterms:modified>
</cp:coreProperties>
</file>